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67" r:id="rId2"/>
    <p:sldId id="265" r:id="rId3"/>
    <p:sldId id="264" r:id="rId4"/>
    <p:sldId id="260" r:id="rId5"/>
    <p:sldId id="268" r:id="rId6"/>
    <p:sldId id="263" r:id="rId7"/>
    <p:sldId id="266" r:id="rId8"/>
    <p:sldId id="261" r:id="rId9"/>
    <p:sldId id="259" r:id="rId10"/>
    <p:sldId id="262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96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D1790-FD1D-4FD3-9F90-D4386790D4E4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2F8D-2263-41CF-A7A9-585CF9FAF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2F8D-2263-41CF-A7A9-585CF9FAF6B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06cd/0015b1ac-4243298d/img2.jpg"/>
          <p:cNvPicPr>
            <a:picLocks noChangeAspect="1" noChangeArrowheads="1"/>
          </p:cNvPicPr>
          <p:nvPr/>
        </p:nvPicPr>
        <p:blipFill>
          <a:blip r:embed="rId3" cstate="print"/>
          <a:srcRect r="51587" b="36974"/>
          <a:stretch>
            <a:fillRect/>
          </a:stretch>
        </p:blipFill>
        <p:spPr bwMode="auto">
          <a:xfrm>
            <a:off x="304800" y="304800"/>
            <a:ext cx="3973034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572000" y="1828800"/>
            <a:ext cx="426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Иллюстрация к сказке «Снегурочка»</a:t>
            </a:r>
          </a:p>
          <a:p>
            <a:pPr algn="ctr"/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в технике оригами.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Снегуроч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81400"/>
            <a:ext cx="3976075" cy="28592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953000" y="3352800"/>
            <a:ext cx="396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 rot="10800000" flipV="1">
            <a:off x="5105400" y="4071295"/>
            <a:ext cx="4038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Автор.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Парфенова Людмила Федоровна,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педагог дополнительного образования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181600" y="685800"/>
            <a:ext cx="35814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МУНИЦИПАЛЬНОЕ БЮДЖЕТНОЕ УЧРЕЖДЕНИЕ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ДОПОЛНИТЕЛЬНОГО ОБРАЗОВАНИЯ 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«ДЕТСКИЙ ЭКОЛОГО-БИОЛОГИЧЕСКИЙ ЦЕНТР»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35875" y="3918675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914400"/>
            <a:ext cx="647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Аннотация: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данный мастер-класс предназначен для детей младшего школьного возраста, педагогов дополнительного образования, воспитателей и творческих людей, которые любят создавать красивые поделки своими руками.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Цель: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Изготовление иллюстрации к сказке «Снегурочка» в технике оригами.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68155" y="3244334"/>
            <a:ext cx="643804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За помощью обращаемся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https://all-origami.ru/origami-snegurochka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029200"/>
            <a:ext cx="75200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</a:rPr>
              <a:t>Спасибо за внимание!!!</a:t>
            </a:r>
            <a:endParaRPr lang="ru-RU" sz="6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fsd.multiurok.ru/html/2018/02/10/s_5a7efded59de1/img_s828211_1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-76200"/>
            <a:ext cx="9245600" cy="693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ds04.infourok.ru/uploads/ex/06cd/0015b1ac-4243298d/img2.jpg"/>
          <p:cNvPicPr>
            <a:picLocks noChangeAspect="1" noChangeArrowheads="1"/>
          </p:cNvPicPr>
          <p:nvPr/>
        </p:nvPicPr>
        <p:blipFill>
          <a:blip r:embed="rId2" cstate="print"/>
          <a:srcRect b="4444"/>
          <a:stretch>
            <a:fillRect/>
          </a:stretch>
        </p:blipFill>
        <p:spPr bwMode="auto">
          <a:xfrm>
            <a:off x="-457200" y="-304800"/>
            <a:ext cx="9601200" cy="716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fsd.multiurok.ru/html/2018/02/10/s_5a7efded59de1/img_s828211_1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-76200"/>
            <a:ext cx="9245600" cy="693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2.infourok.ru/uploads/ex/136d/000124dc-6a701e6c/1/img10.jpg"/>
          <p:cNvPicPr>
            <a:picLocks noChangeAspect="1" noChangeArrowheads="1"/>
          </p:cNvPicPr>
          <p:nvPr/>
        </p:nvPicPr>
        <p:blipFill>
          <a:blip r:embed="rId2" cstate="print"/>
          <a:srcRect l="9167" t="8889" r="9167" b="8889"/>
          <a:stretch>
            <a:fillRect/>
          </a:stretch>
        </p:blipFill>
        <p:spPr bwMode="auto">
          <a:xfrm>
            <a:off x="30892" y="0"/>
            <a:ext cx="91131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0d3/0001d592-ab405c8c/img11.jpg"/>
          <p:cNvPicPr>
            <a:picLocks noChangeAspect="1" noChangeArrowheads="1"/>
          </p:cNvPicPr>
          <p:nvPr/>
        </p:nvPicPr>
        <p:blipFill>
          <a:blip r:embed="rId2" cstate="print"/>
          <a:srcRect l="15000" t="1111" r="17500" b="-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Юки-онна - японская Снегур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4800" y="685800"/>
            <a:ext cx="4114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002060"/>
                </a:solidFill>
              </a:rPr>
              <a:t>Юки-онна</a:t>
            </a:r>
            <a:endParaRPr lang="ru-RU" sz="32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Поскольку оригами считается классическим японским искусством, интересно найти аналог русской Снегурочки в культуре именно этой страны. И он есть – «Снежная дева» или </a:t>
            </a:r>
            <a:r>
              <a:rPr lang="ru-RU" sz="2800" dirty="0" err="1" smtClean="0">
                <a:solidFill>
                  <a:srgbClr val="002060"/>
                </a:solidFill>
              </a:rPr>
              <a:t>Юки-онна</a:t>
            </a:r>
            <a:r>
              <a:rPr lang="ru-RU" sz="2800" dirty="0" smtClean="0">
                <a:solidFill>
                  <a:srgbClr val="002060"/>
                </a:solidFill>
              </a:rPr>
              <a:t>, фигура, занимающая видное место в национальном фольклоре.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ds04.infourok.ru/uploads/ex/050c/00002c1b-fc1f2ef2/img8.jpg"/>
          <p:cNvPicPr>
            <a:picLocks noChangeAspect="1" noChangeArrowheads="1"/>
          </p:cNvPicPr>
          <p:nvPr/>
        </p:nvPicPr>
        <p:blipFill>
          <a:blip r:embed="rId2" cstate="print"/>
          <a:srcRect r="10833" b="38889"/>
          <a:stretch>
            <a:fillRect/>
          </a:stretch>
        </p:blipFill>
        <p:spPr bwMode="auto">
          <a:xfrm>
            <a:off x="533400" y="1524000"/>
            <a:ext cx="81534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e68/00015a6f-52781390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7492999" cy="561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Мастер-класс по изготовлению Снегурочки в технике ориг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90600"/>
            <a:ext cx="6858000" cy="4895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171</TotalTime>
  <Words>86</Words>
  <Application>Microsoft Office PowerPoint</Application>
  <PresentationFormat>Экран (4:3)</PresentationFormat>
  <Paragraphs>18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User</cp:lastModifiedBy>
  <cp:revision>20</cp:revision>
  <dcterms:created xsi:type="dcterms:W3CDTF">2021-03-25T13:42:02Z</dcterms:created>
  <dcterms:modified xsi:type="dcterms:W3CDTF">2021-03-29T09:53:33Z</dcterms:modified>
</cp:coreProperties>
</file>