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C430AA-3673-4A21-AC5E-E1EE185CFF8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7D8797-A5A5-4FC1-9A7C-3FED1F1EA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571876"/>
            <a:ext cx="5743556" cy="22860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Руководитель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Фигурина Галина Рихардовна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Педагог дополнительного образования МБУ ДО ДЭБЦ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2071702"/>
          </a:xfrm>
        </p:spPr>
        <p:txBody>
          <a:bodyPr/>
          <a:lstStyle/>
          <a:p>
            <a:r>
              <a:rPr lang="ru-RU" dirty="0" smtClean="0"/>
              <a:t>Мастер класс «кукла </a:t>
            </a:r>
            <a:r>
              <a:rPr lang="ru-RU" dirty="0" err="1" smtClean="0"/>
              <a:t>мотанка</a:t>
            </a:r>
            <a:r>
              <a:rPr lang="ru-RU" dirty="0" smtClean="0"/>
              <a:t> </a:t>
            </a:r>
            <a:r>
              <a:rPr lang="ru-RU" dirty="0" smtClean="0"/>
              <a:t>«КОЛОКОЛЬЧИК»»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857892"/>
            <a:ext cx="8610600" cy="434958"/>
          </a:xfrm>
        </p:spPr>
        <p:txBody>
          <a:bodyPr>
            <a:normAutofit/>
          </a:bodyPr>
          <a:lstStyle/>
          <a:p>
            <a:pPr algn="ctr"/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четвертый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DSC059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Аккуратно расправляем складки, закрепляем лоскут и следим, чтобы относительно края «нижней» юбочки ткань располагалась на одинаковом расстоянии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4714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Выполняем из белого лоскута голову и ручки</a:t>
            </a:r>
            <a:endParaRPr lang="ru-RU" sz="1800" dirty="0"/>
          </a:p>
        </p:txBody>
      </p:sp>
      <p:pic>
        <p:nvPicPr>
          <p:cNvPr id="7" name="Содержимое 6" descr="DSC05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DSC05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859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Украшаем и наряжаем куклу</a:t>
            </a:r>
            <a:endParaRPr lang="ru-RU" sz="1400" dirty="0"/>
          </a:p>
        </p:txBody>
      </p:sp>
      <p:pic>
        <p:nvPicPr>
          <p:cNvPr id="9" name="Содержимое 8" descr="DSC05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Можно не просто повязать платок, но под него повязать повойник, подшить край юбочек кружевом или украсить тесьмой. </a:t>
            </a:r>
          </a:p>
          <a:p>
            <a:r>
              <a:rPr lang="ru-RU" sz="1800" dirty="0" smtClean="0"/>
              <a:t>Следуя традициям нельзя рисовать или вышивать кукле глаза, но если у вас не обрядовая кукла, а в каком то смысле авторская, то можно не сдерживать полет вашей фантазии.</a:t>
            </a:r>
          </a:p>
          <a:p>
            <a:r>
              <a:rPr lang="ru-RU" sz="1800" dirty="0" smtClean="0"/>
              <a:t>****</a:t>
            </a:r>
            <a:r>
              <a:rPr lang="ru-RU" sz="1600" dirty="0" smtClean="0"/>
              <a:t>маленькая хитрость – </a:t>
            </a:r>
            <a:r>
              <a:rPr lang="ru-RU" sz="1600" dirty="0" err="1" smtClean="0"/>
              <a:t>узлки</a:t>
            </a:r>
            <a:r>
              <a:rPr lang="ru-RU" sz="1600" dirty="0" smtClean="0"/>
              <a:t> будут завязываться легче и крепче, если смочить узел каплей воды ****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</a:t>
            </a:r>
            <a:r>
              <a:rPr lang="ru-RU" sz="2800" dirty="0" smtClean="0"/>
              <a:t>сотрудничество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Теперь, после того как вы замотали нитки закрепляя голову, ручки, вы понимаете почему эти куклы называют </a:t>
            </a:r>
            <a:r>
              <a:rPr lang="ru-RU" sz="1800" dirty="0" err="1" smtClean="0"/>
              <a:t>мотанками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Кукла получается очень милой, ее приятно подарить, ведь она хранит </a:t>
            </a:r>
            <a:r>
              <a:rPr lang="ru-RU" sz="1800" smtClean="0"/>
              <a:t>ваше старание и доброту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7" name="Содержимое 6" descr="DSC05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97346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Издавна тряпичная кукла была неотъемлемым атрибутом не только каждой семьи на Руси, но и каждого отдельного человека. Она сопровождала человека с рождения. Тряпичные куклы начали изготавливаться более пяти тысяч лет тому назад. Такие куклы можно найти в любой стране. Это была не просто игрушка. Считалось, что она защищала человека от неприятностей и бед. Такие исследователи, как А.Найден, Л.Тимошенко считают, что истоки куклы - мотанки – в трипольской культуре. Так, в основе своей головы она имеет скрученную </a:t>
            </a:r>
            <a:r>
              <a:rPr lang="ru-RU" dirty="0" err="1" smtClean="0"/>
              <a:t>сваргу</a:t>
            </a:r>
            <a:r>
              <a:rPr lang="ru-RU" dirty="0" smtClean="0"/>
              <a:t>, которая является основным мотивом на трипольских глиняных изделиях. </a:t>
            </a:r>
            <a:r>
              <a:rPr lang="ru-RU" dirty="0" err="1" smtClean="0"/>
              <a:t>Сварга</a:t>
            </a:r>
            <a:r>
              <a:rPr lang="ru-RU" b="1" dirty="0" smtClean="0"/>
              <a:t> </a:t>
            </a:r>
            <a:r>
              <a:rPr lang="ru-RU" dirty="0" smtClean="0"/>
              <a:t>символизирует движение и развитие Вселенной. Само слово «развитие» содержит образ витка: в процессе развития чего-либо как бы распространяются витки. </a:t>
            </a:r>
            <a:endParaRPr lang="ru-RU" dirty="0" smtClean="0"/>
          </a:p>
          <a:p>
            <a:r>
              <a:rPr lang="ru-RU" dirty="0" smtClean="0"/>
              <a:t>Сегодня мы выполним куклу из ткани в основе которой лежит лоскут в форме круга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86454"/>
            <a:ext cx="8610600" cy="506396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Необходимые материалы и инструменты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Дом в городе Кыштым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1.Ножницы (раньше лоскут рвали, но данную куклу невозможно выполнить без ножниц)</a:t>
            </a:r>
          </a:p>
          <a:p>
            <a:r>
              <a:rPr lang="ru-RU" sz="1800" dirty="0" smtClean="0"/>
              <a:t>2.Прочная нить (можно хлопковая, можно льняная, но нельзя использовать синтетическую шелковую нить потому что она не держит узел)</a:t>
            </a:r>
          </a:p>
          <a:p>
            <a:r>
              <a:rPr lang="ru-RU" sz="1800" dirty="0" smtClean="0"/>
              <a:t>3.Лоскут: белый для головы и рубашки, цветные (двух расцветок)</a:t>
            </a:r>
          </a:p>
          <a:p>
            <a:r>
              <a:rPr lang="ru-RU" sz="1800" dirty="0" smtClean="0"/>
              <a:t>4.Кудель или любой </a:t>
            </a:r>
            <a:r>
              <a:rPr lang="ru-RU" sz="1800" dirty="0" err="1" smtClean="0"/>
              <a:t>мягий</a:t>
            </a:r>
            <a:r>
              <a:rPr lang="ru-RU" sz="1800" dirty="0" smtClean="0"/>
              <a:t> материал для наполнения головы куклы</a:t>
            </a:r>
          </a:p>
          <a:p>
            <a:endParaRPr lang="ru-RU" sz="2000" dirty="0"/>
          </a:p>
        </p:txBody>
      </p:sp>
      <p:pic>
        <p:nvPicPr>
          <p:cNvPr id="10" name="Содержимое 9" descr="DSC0590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00768"/>
            <a:ext cx="8610600" cy="292082"/>
          </a:xfrm>
        </p:spPr>
        <p:txBody>
          <a:bodyPr>
            <a:noAutofit/>
          </a:bodyPr>
          <a:lstStyle/>
          <a:p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Шаг первый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Для того чтобы круг очертить на ткани можно воспользоваться блюдцем или тарелкой. Так разметить материал легче, поскольку тарелка прижимает ткань.</a:t>
            </a:r>
            <a:endParaRPr lang="ru-RU" sz="2800" dirty="0"/>
          </a:p>
        </p:txBody>
      </p:sp>
      <p:pic>
        <p:nvPicPr>
          <p:cNvPr id="13" name="Содержимое 12" descr="DSC059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Экономим каждый клочок ткани</a:t>
            </a:r>
            <a:endParaRPr lang="ru-RU" sz="1800" dirty="0"/>
          </a:p>
        </p:txBody>
      </p:sp>
      <p:pic>
        <p:nvPicPr>
          <p:cNvPr id="7" name="Содержимое 6" descr="DSC05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Старайтесь экономить ткань. Разместите тарелку так, чтобы она не находилась в центре, сдвиньте предельно к одному углу. Оставшиеся лоскутки пригодятся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857892"/>
            <a:ext cx="8610600" cy="4349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Вырезали круги из ткани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Шаг второй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Наличник дома город </a:t>
            </a:r>
            <a:r>
              <a:rPr lang="ru-RU" dirty="0" err="1" smtClean="0"/>
              <a:t>кыштым</a:t>
            </a:r>
            <a:endParaRPr lang="ru-RU" dirty="0"/>
          </a:p>
        </p:txBody>
      </p:sp>
      <p:pic>
        <p:nvPicPr>
          <p:cNvPr id="10" name="Содержимое 9" descr="DSC059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Можно использовать не два, а большее количество лоскутков, но каждый последующий должен быть меньшим радиусом, для того, чтобы быть </a:t>
            </a:r>
            <a:r>
              <a:rPr lang="ru-RU" sz="2800" dirty="0" err="1" smtClean="0"/>
              <a:t>заметнным</a:t>
            </a:r>
            <a:r>
              <a:rPr lang="ru-RU" sz="2800" dirty="0" smtClean="0"/>
              <a:t> в готовой игрушке.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третий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Находим середину круга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Располагаем в центре наполнитель для головы куклы</a:t>
            </a:r>
            <a:endParaRPr lang="ru-RU" dirty="0"/>
          </a:p>
        </p:txBody>
      </p:sp>
      <p:pic>
        <p:nvPicPr>
          <p:cNvPr id="8" name="Содержимое 7" descr="DSC059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0" name="Содержимое 9" descr="DSC059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53150" cy="182879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Круг большего радиуса используем первым и формируем голову, обматываем и закрепляем </a:t>
            </a:r>
            <a:endParaRPr lang="ru-RU" sz="1600" dirty="0"/>
          </a:p>
        </p:txBody>
      </p:sp>
      <p:pic>
        <p:nvPicPr>
          <p:cNvPr id="5" name="Содержимое 4" descr="DSC05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2285991"/>
            <a:ext cx="5058844" cy="3794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/>
              <a:t>Очень аккуратно </a:t>
            </a:r>
            <a:r>
              <a:rPr lang="ru-RU" sz="1200" dirty="0" smtClean="0"/>
              <a:t>размещаем по середине второго лоскута»заготовку» куклы</a:t>
            </a:r>
            <a:endParaRPr lang="ru-RU" sz="1200" dirty="0"/>
          </a:p>
        </p:txBody>
      </p:sp>
      <p:pic>
        <p:nvPicPr>
          <p:cNvPr id="5" name="Содержимое 4" descr="DSC05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482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Руководитель Фигурина Галина Рихардовна Педагог дополнительного образования МБУ ДО ДЭБЦ </vt:lpstr>
      <vt:lpstr>Слайд 2</vt:lpstr>
      <vt:lpstr>Слайд 3</vt:lpstr>
      <vt:lpstr>Слайд 4</vt:lpstr>
      <vt:lpstr>Экономим каждый клочок ткани</vt:lpstr>
      <vt:lpstr>Вырезали круги из ткани</vt:lpstr>
      <vt:lpstr>Шаг третий</vt:lpstr>
      <vt:lpstr>Круг большего радиуса используем первым и формируем голову, обматываем и закрепляем </vt:lpstr>
      <vt:lpstr>Очень аккуратно размещаем по середине второго лоскута»заготовку» куклы</vt:lpstr>
      <vt:lpstr>Слайд 10</vt:lpstr>
      <vt:lpstr>Выполняем из белого лоскута голову и ручки</vt:lpstr>
      <vt:lpstr>Украшаем и наряжаем куклу</vt:lpstr>
      <vt:lpstr>Спасибо за сотрудничество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Авторы: Сакардин Дмитрий Павлович Золин Семен Александрович Габбасов Денис Вильданович 3 класс МБУ ДО ДЭБЦ Руководитель Фигурина Галина Рихардовна Педагог дополнительного образования МБУ ДО ДЭБЦ </dc:title>
  <dc:creator>Admin</dc:creator>
  <cp:lastModifiedBy>Admin</cp:lastModifiedBy>
  <cp:revision>38</cp:revision>
  <dcterms:created xsi:type="dcterms:W3CDTF">2018-02-26T19:43:15Z</dcterms:created>
  <dcterms:modified xsi:type="dcterms:W3CDTF">2020-05-31T20:11:56Z</dcterms:modified>
</cp:coreProperties>
</file>