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1" r:id="rId2"/>
    <p:sldId id="322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23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EAA02"/>
    <a:srgbClr val="D68B1C"/>
    <a:srgbClr val="D096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87" autoAdjust="0"/>
    <p:restoredTop sz="94660"/>
  </p:normalViewPr>
  <p:slideViewPr>
    <p:cSldViewPr>
      <p:cViewPr>
        <p:scale>
          <a:sx n="66" d="100"/>
          <a:sy n="66" d="100"/>
        </p:scale>
        <p:origin x="-1392" y="-7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5BEBA-D71F-4F04-A494-BB70EB9DAC0B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8A14D-47DA-422A-8158-D2132747C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739290"/>
            <a:ext cx="7772400" cy="6444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1426463"/>
            <a:ext cx="6400800" cy="626591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3741"/>
            <a:ext cx="8229600" cy="85725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0992"/>
            <a:ext cx="8229600" cy="293910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866" y="395704"/>
            <a:ext cx="6728169" cy="85725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867" y="1272602"/>
            <a:ext cx="6728169" cy="320680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53819"/>
            <a:ext cx="8229600" cy="85725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755766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28164"/>
            <a:ext cx="4040188" cy="2276294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1" y="1755766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1" y="2228164"/>
            <a:ext cx="4041775" cy="2276294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sun9-42.userapi.com/impg/L9nULY4OSrZpkTKSZmujX0yK2bJkkl_2srTdgg/259tDeoh0y4.jpg?size=720x1080&amp;quality=95&amp;sign=f01c18e7e94e3d0b9a26a241f74d62d0&amp;type=album"/>
          <p:cNvPicPr>
            <a:picLocks noChangeAspect="1" noChangeArrowheads="1"/>
          </p:cNvPicPr>
          <p:nvPr/>
        </p:nvPicPr>
        <p:blipFill>
          <a:blip r:embed="rId2"/>
          <a:srcRect t="20898" r="33823" b="17182"/>
          <a:stretch>
            <a:fillRect/>
          </a:stretch>
        </p:blipFill>
        <p:spPr bwMode="auto">
          <a:xfrm>
            <a:off x="5479256" y="0"/>
            <a:ext cx="3664744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86" name="Picture 2" descr="https://sun9-42.userapi.com/impg/L9nULY4OSrZpkTKSZmujX0yK2bJkkl_2srTdgg/259tDeoh0y4.jpg?size=720x1080&amp;quality=95&amp;sign=f01c18e7e94e3d0b9a26a241f74d62d0&amp;type=album"/>
          <p:cNvPicPr>
            <a:picLocks noChangeAspect="1" noChangeArrowheads="1"/>
          </p:cNvPicPr>
          <p:nvPr/>
        </p:nvPicPr>
        <p:blipFill>
          <a:blip r:embed="rId2"/>
          <a:srcRect t="17414"/>
          <a:stretch>
            <a:fillRect/>
          </a:stretch>
        </p:blipFill>
        <p:spPr bwMode="auto">
          <a:xfrm>
            <a:off x="1071538" y="1"/>
            <a:ext cx="4152013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84" name="Picture 24" descr="C:\Users\79043\Desktop\Новая папка\photo_21_2024-11-19_23-11-08.jpg"/>
          <p:cNvPicPr>
            <a:picLocks noChangeAspect="1" noChangeArrowheads="1"/>
          </p:cNvPicPr>
          <p:nvPr/>
        </p:nvPicPr>
        <p:blipFill>
          <a:blip r:embed="rId2"/>
          <a:srcRect r="2000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84" name="Picture 24" descr="C:\Users\79043\Desktop\Новая папка\photo_21_2024-11-19_23-11-08.jpg"/>
          <p:cNvPicPr>
            <a:picLocks noChangeAspect="1" noChangeArrowheads="1"/>
          </p:cNvPicPr>
          <p:nvPr/>
        </p:nvPicPr>
        <p:blipFill>
          <a:blip r:embed="rId2"/>
          <a:srcRect t="19444" b="12500"/>
          <a:stretch>
            <a:fillRect/>
          </a:stretch>
        </p:blipFill>
        <p:spPr bwMode="auto">
          <a:xfrm>
            <a:off x="2989598" y="49352"/>
            <a:ext cx="3368352" cy="5094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84" name="Picture 24" descr="C:\Users\79043\Desktop\Новая папка\photo_21_2024-11-19_23-11-08.jpg"/>
          <p:cNvPicPr>
            <a:picLocks noChangeAspect="1" noChangeArrowheads="1"/>
          </p:cNvPicPr>
          <p:nvPr/>
        </p:nvPicPr>
        <p:blipFill>
          <a:blip r:embed="rId2"/>
          <a:srcRect l="9589" r="10410"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84" name="Picture 24" descr="C:\Users\79043\Desktop\Новая папка\photo_21_2024-11-19_23-11-08.jpg"/>
          <p:cNvPicPr>
            <a:picLocks noChangeAspect="1" noChangeArrowheads="1"/>
          </p:cNvPicPr>
          <p:nvPr/>
        </p:nvPicPr>
        <p:blipFill>
          <a:blip r:embed="rId2"/>
          <a:srcRect t="22222" b="22222"/>
          <a:stretch>
            <a:fillRect/>
          </a:stretch>
        </p:blipFill>
        <p:spPr bwMode="auto">
          <a:xfrm>
            <a:off x="2488898" y="0"/>
            <a:ext cx="4226242" cy="5217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84" name="Picture 24" descr="C:\Users\79043\Desktop\Новая папка\photo_21_2024-11-19_23-11-08.jpg"/>
          <p:cNvPicPr>
            <a:picLocks noChangeAspect="1" noChangeArrowheads="1"/>
          </p:cNvPicPr>
          <p:nvPr/>
        </p:nvPicPr>
        <p:blipFill>
          <a:blip r:embed="rId2"/>
          <a:srcRect t="11111" b="30555"/>
          <a:stretch>
            <a:fillRect/>
          </a:stretch>
        </p:blipFill>
        <p:spPr bwMode="auto">
          <a:xfrm>
            <a:off x="3071801" y="0"/>
            <a:ext cx="3967813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84" name="Picture 24" descr="C:\Users\79043\Desktop\Новая папка\photo_21_2024-11-19_23-11-08.jpg"/>
          <p:cNvPicPr>
            <a:picLocks noChangeAspect="1" noChangeArrowheads="1"/>
          </p:cNvPicPr>
          <p:nvPr/>
        </p:nvPicPr>
        <p:blipFill>
          <a:blip r:embed="rId2"/>
          <a:srcRect l="6137" r="6591"/>
          <a:stretch>
            <a:fillRect/>
          </a:stretch>
        </p:blipFill>
        <p:spPr bwMode="auto">
          <a:xfrm>
            <a:off x="0" y="0"/>
            <a:ext cx="9144000" cy="4714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84" name="Picture 24" descr="C:\Users\79043\Desktop\Новая папка\photo_21_2024-11-19_23-11-08.jpg"/>
          <p:cNvPicPr>
            <a:picLocks noChangeAspect="1" noChangeArrowheads="1"/>
          </p:cNvPicPr>
          <p:nvPr/>
        </p:nvPicPr>
        <p:blipFill>
          <a:blip r:embed="rId2"/>
          <a:srcRect r="12727"/>
          <a:stretch>
            <a:fillRect/>
          </a:stretch>
        </p:blipFill>
        <p:spPr bwMode="auto">
          <a:xfrm>
            <a:off x="0" y="214296"/>
            <a:ext cx="9144000" cy="4714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84" name="Picture 24" descr="C:\Users\79043\Desktop\Новая папка\photo_21_2024-11-19_23-11-08.jpg"/>
          <p:cNvPicPr>
            <a:picLocks noChangeAspect="1" noChangeArrowheads="1"/>
          </p:cNvPicPr>
          <p:nvPr/>
        </p:nvPicPr>
        <p:blipFill>
          <a:blip r:embed="rId2"/>
          <a:srcRect r="18840" b="2778"/>
          <a:stretch>
            <a:fillRect/>
          </a:stretch>
        </p:blipFill>
        <p:spPr bwMode="auto">
          <a:xfrm>
            <a:off x="0" y="0"/>
            <a:ext cx="9144000" cy="4929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84" name="Picture 24" descr="C:\Users\79043\Desktop\Новая папка\photo_21_2024-11-19_23-11-08.jpg"/>
          <p:cNvPicPr>
            <a:picLocks noChangeAspect="1" noChangeArrowheads="1"/>
          </p:cNvPicPr>
          <p:nvPr/>
        </p:nvPicPr>
        <p:blipFill>
          <a:blip r:embed="rId2"/>
          <a:srcRect t="11429" b="11429"/>
          <a:stretch>
            <a:fillRect/>
          </a:stretch>
        </p:blipFill>
        <p:spPr bwMode="auto">
          <a:xfrm>
            <a:off x="3071802" y="0"/>
            <a:ext cx="3000396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84" name="Picture 24" descr="C:\Users\79043\Desktop\Новая папка\photo_21_2024-11-19_23-11-08.jpg"/>
          <p:cNvPicPr>
            <a:picLocks noChangeAspect="1" noChangeArrowheads="1"/>
          </p:cNvPicPr>
          <p:nvPr/>
        </p:nvPicPr>
        <p:blipFill>
          <a:blip r:embed="rId2"/>
          <a:srcRect t="17600" b="17600"/>
          <a:stretch>
            <a:fillRect/>
          </a:stretch>
        </p:blipFill>
        <p:spPr bwMode="auto">
          <a:xfrm>
            <a:off x="2786050" y="0"/>
            <a:ext cx="35719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84" name="Picture 24" descr="C:\Users\79043\Desktop\Новая папка\photo_21_2024-11-19_23-11-0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2866" y="1"/>
            <a:ext cx="7788224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84" name="Picture 24" descr="C:\Users\79043\Desktop\Новая папка\photo_21_2024-11-19_23-11-08.jpg"/>
          <p:cNvPicPr>
            <a:picLocks noChangeAspect="1" noChangeArrowheads="1"/>
          </p:cNvPicPr>
          <p:nvPr/>
        </p:nvPicPr>
        <p:blipFill>
          <a:blip r:embed="rId2"/>
          <a:srcRect t="4394" b="36719"/>
          <a:stretch>
            <a:fillRect/>
          </a:stretch>
        </p:blipFill>
        <p:spPr bwMode="auto">
          <a:xfrm>
            <a:off x="3141768" y="0"/>
            <a:ext cx="3930562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84" name="Picture 24" descr="C:\Users\79043\Desktop\Новая папка\photo_21_2024-11-19_23-11-08.jpg"/>
          <p:cNvPicPr>
            <a:picLocks noChangeAspect="1" noChangeArrowheads="1"/>
          </p:cNvPicPr>
          <p:nvPr/>
        </p:nvPicPr>
        <p:blipFill>
          <a:blip r:embed="rId2"/>
          <a:srcRect l="9983" r="1015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84" name="Picture 24" descr="C:\Users\79043\Desktop\Новая папка\photo_21_2024-11-19_23-11-08.jpg"/>
          <p:cNvPicPr>
            <a:picLocks noChangeAspect="1" noChangeArrowheads="1"/>
          </p:cNvPicPr>
          <p:nvPr/>
        </p:nvPicPr>
        <p:blipFill>
          <a:blip r:embed="rId2"/>
          <a:srcRect t="7500" b="15357"/>
          <a:stretch>
            <a:fillRect/>
          </a:stretch>
        </p:blipFill>
        <p:spPr bwMode="auto">
          <a:xfrm>
            <a:off x="3071802" y="0"/>
            <a:ext cx="3000396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84" name="Picture 24" descr="C:\Users\79043\Desktop\Новая папка\photo_21_2024-11-19_23-11-08.jpg"/>
          <p:cNvPicPr>
            <a:picLocks noChangeAspect="1" noChangeArrowheads="1"/>
          </p:cNvPicPr>
          <p:nvPr/>
        </p:nvPicPr>
        <p:blipFill>
          <a:blip r:embed="rId2"/>
          <a:srcRect l="16993" t="6250" r="800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84" name="Picture 24" descr="C:\Users\79043\Desktop\Новая папка\photo_21_2024-11-19_23-11-08.jpg"/>
          <p:cNvPicPr>
            <a:picLocks noChangeAspect="1" noChangeArrowheads="1"/>
          </p:cNvPicPr>
          <p:nvPr/>
        </p:nvPicPr>
        <p:blipFill>
          <a:blip r:embed="rId2"/>
          <a:srcRect t="25000" b="25000"/>
          <a:stretch>
            <a:fillRect/>
          </a:stretch>
        </p:blipFill>
        <p:spPr bwMode="auto">
          <a:xfrm>
            <a:off x="2271721" y="0"/>
            <a:ext cx="4629117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84" name="Picture 24" descr="C:\Users\79043\Desktop\Новая папка\photo_21_2024-11-19_23-11-08.jpg"/>
          <p:cNvPicPr>
            <a:picLocks noChangeAspect="1" noChangeArrowheads="1"/>
          </p:cNvPicPr>
          <p:nvPr/>
        </p:nvPicPr>
        <p:blipFill>
          <a:blip r:embed="rId2"/>
          <a:srcRect t="16666" b="27778"/>
          <a:stretch>
            <a:fillRect/>
          </a:stretch>
        </p:blipFill>
        <p:spPr bwMode="auto">
          <a:xfrm>
            <a:off x="2734634" y="0"/>
            <a:ext cx="4166206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84" name="Picture 24" descr="C:\Users\79043\Desktop\Новая папка\photo_21_2024-11-19_23-11-08.jpg"/>
          <p:cNvPicPr>
            <a:picLocks noChangeAspect="1" noChangeArrowheads="1"/>
          </p:cNvPicPr>
          <p:nvPr/>
        </p:nvPicPr>
        <p:blipFill>
          <a:blip r:embed="rId2"/>
          <a:srcRect l="2728" r="10000"/>
          <a:stretch>
            <a:fillRect/>
          </a:stretch>
        </p:blipFill>
        <p:spPr bwMode="auto">
          <a:xfrm>
            <a:off x="0" y="214296"/>
            <a:ext cx="9144000" cy="4714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84" name="Picture 24" descr="C:\Users\79043\Desktop\Новая папка\photo_21_2024-11-19_23-11-08.jpg"/>
          <p:cNvPicPr>
            <a:picLocks noChangeAspect="1" noChangeArrowheads="1"/>
          </p:cNvPicPr>
          <p:nvPr/>
        </p:nvPicPr>
        <p:blipFill>
          <a:blip r:embed="rId2"/>
          <a:srcRect r="2000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84" name="Picture 24" descr="C:\Users\79043\Desktop\Новая папка\photo_21_2024-11-19_23-11-08.jpg"/>
          <p:cNvPicPr>
            <a:picLocks noChangeAspect="1" noChangeArrowheads="1"/>
          </p:cNvPicPr>
          <p:nvPr/>
        </p:nvPicPr>
        <p:blipFill>
          <a:blip r:embed="rId2"/>
          <a:srcRect t="18055" b="5555"/>
          <a:stretch>
            <a:fillRect/>
          </a:stretch>
        </p:blipFill>
        <p:spPr bwMode="auto">
          <a:xfrm>
            <a:off x="2786050" y="1719"/>
            <a:ext cx="3028955" cy="514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84" name="Picture 24" descr="C:\Users\79043\Desktop\Новая папка\photo_21_2024-11-19_23-11-08.jpg"/>
          <p:cNvPicPr>
            <a:picLocks noChangeAspect="1" noChangeArrowheads="1"/>
          </p:cNvPicPr>
          <p:nvPr/>
        </p:nvPicPr>
        <p:blipFill>
          <a:blip r:embed="rId2"/>
          <a:srcRect r="2000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84" name="Picture 24" descr="C:\Users\79043\Desktop\Новая папка\photo_21_2024-11-19_23-11-0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514350"/>
            <a:ext cx="91440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0</Words>
  <Application>Microsoft Office PowerPoint</Application>
  <PresentationFormat>Экран (16:9)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76</cp:revision>
  <dcterms:created xsi:type="dcterms:W3CDTF">2013-08-21T19:17:07Z</dcterms:created>
  <dcterms:modified xsi:type="dcterms:W3CDTF">2024-11-20T05:46:32Z</dcterms:modified>
</cp:coreProperties>
</file>